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</p:embeddedFont>
    <p:embeddedFont>
      <p:font typeface="Saira Medium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402"/>
    <a:srgbClr val="0303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713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Законы царя Хамурапи как памятник культуры Месопотамии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148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Законы Хамурапи, созданные в XVIII веке до н.э., являются одним из древнейших сводов законов в истории. Они отражают правовые, социальные и культурные нормы древнего Вавилона, стремясь установить справедливость и порядок. Этот свод стал основой для развития правовых систем региона и мира.</a:t>
            </a:r>
            <a:endParaRPr lang="en-US" sz="17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211B062-53B1-9538-3215-3AC0D2553D61}"/>
              </a:ext>
            </a:extLst>
          </p:cNvPr>
          <p:cNvSpPr/>
          <p:nvPr/>
        </p:nvSpPr>
        <p:spPr>
          <a:xfrm>
            <a:off x="12216809" y="7208875"/>
            <a:ext cx="2413591" cy="935665"/>
          </a:xfrm>
          <a:prstGeom prst="rect">
            <a:avLst/>
          </a:prstGeom>
          <a:solidFill>
            <a:srgbClr val="030302"/>
          </a:solidFill>
          <a:ln>
            <a:solidFill>
              <a:srgbClr val="0304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54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Исторический контекст создания законов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43163"/>
            <a:ext cx="3664863" cy="3158609"/>
          </a:xfrm>
          <a:prstGeom prst="roundRect">
            <a:avLst>
              <a:gd name="adj" fmla="val 646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2692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Месопотамия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3183255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Колыбель цивилизации между Тигром и Евфратом, с развитой классовой структурой и экономикой.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43163"/>
            <a:ext cx="3664863" cy="3158609"/>
          </a:xfrm>
          <a:prstGeom prst="roundRect">
            <a:avLst>
              <a:gd name="adj" fmla="val 646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541" y="2692837"/>
            <a:ext cx="31655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Вавилон при Хамурапи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541" y="3537585"/>
            <a:ext cx="31655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Экономический рост, увеличение торговли и социальные конфликты требовали правового регулирования.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28586"/>
            <a:ext cx="7556421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9864" y="60782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Цель законов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9864" y="6568678"/>
            <a:ext cx="70570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Обеспечение социальной стабильности и упорядочивание отношений между различными слоями общества.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CE26F46-AEF0-F891-7044-87B3D931746E}"/>
              </a:ext>
            </a:extLst>
          </p:cNvPr>
          <p:cNvSpPr/>
          <p:nvPr/>
        </p:nvSpPr>
        <p:spPr>
          <a:xfrm>
            <a:off x="12780334" y="7770972"/>
            <a:ext cx="1765005" cy="382772"/>
          </a:xfrm>
          <a:prstGeom prst="rect">
            <a:avLst/>
          </a:prstGeom>
          <a:solidFill>
            <a:srgbClr val="030402"/>
          </a:solidFill>
          <a:ln>
            <a:solidFill>
              <a:srgbClr val="0304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8114"/>
            <a:ext cx="8696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Содержание законов Хамурапи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Основные темы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282 статьи охватывают уголовное, гражданское право, семейные отношения, торговлю и труд.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489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Принцип "око за око" символизирует справедливость и равенство перед законом.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Защита общества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Законы защищали вдов, сирот, крестьян и рабочих, регулируя долги и кредиты.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Кража — двойное возмещение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Ответственность строителя за дом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Право женщины на приданое</a:t>
            </a:r>
            <a:endParaRPr lang="en-US" sz="17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877F32E-CE4E-1EB2-AD16-E1F33F9119D3}"/>
              </a:ext>
            </a:extLst>
          </p:cNvPr>
          <p:cNvSpPr/>
          <p:nvPr/>
        </p:nvSpPr>
        <p:spPr>
          <a:xfrm>
            <a:off x="12886660" y="7761767"/>
            <a:ext cx="1648047" cy="362903"/>
          </a:xfrm>
          <a:prstGeom prst="rect">
            <a:avLst/>
          </a:prstGeom>
          <a:solidFill>
            <a:srgbClr val="030402"/>
          </a:solidFill>
          <a:ln>
            <a:solidFill>
              <a:srgbClr val="0304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34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Культурное значение законов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117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829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Символ власти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319463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Стела с законами выставлялась публично, укрепляя авторитет царя и законности.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75117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282904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Божественное происхождение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73793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Рельефы показывают Хамурапи, получающего законы от бога Шамаша, подчеркивая религиозную легитимность.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4193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6019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Религия и право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51021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Законы воспринимались как религиозный долг, что способствовало их принятию обществом.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142D0CA-41AA-FC21-8194-F89179D53F8D}"/>
              </a:ext>
            </a:extLst>
          </p:cNvPr>
          <p:cNvSpPr/>
          <p:nvPr/>
        </p:nvSpPr>
        <p:spPr>
          <a:xfrm>
            <a:off x="12822865" y="7676707"/>
            <a:ext cx="1711842" cy="478465"/>
          </a:xfrm>
          <a:prstGeom prst="rect">
            <a:avLst/>
          </a:prstGeom>
          <a:solidFill>
            <a:srgbClr val="030402"/>
          </a:solidFill>
          <a:ln>
            <a:solidFill>
              <a:srgbClr val="0304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Влияние на последующие правовые системы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39560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Основы для других кодексов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Влияние на древнеримское право и другие правовые традиции.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3810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Принципы справедливости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Равенство перед законом и защита прав граждан остаются актуальными.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4215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Развитие юридической мысли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Изучение законов стимулировало развитие правовой науки и философии.</a:t>
            </a:r>
            <a:endParaRPr lang="en-US" sz="17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AAEE45B-1FB7-A3CC-8234-104C4A04BD2C}"/>
              </a:ext>
            </a:extLst>
          </p:cNvPr>
          <p:cNvSpPr/>
          <p:nvPr/>
        </p:nvSpPr>
        <p:spPr>
          <a:xfrm>
            <a:off x="12822865" y="7676707"/>
            <a:ext cx="1711842" cy="478465"/>
          </a:xfrm>
          <a:prstGeom prst="rect">
            <a:avLst/>
          </a:prstGeom>
          <a:solidFill>
            <a:srgbClr val="030402"/>
          </a:solidFill>
          <a:ln>
            <a:solidFill>
              <a:srgbClr val="0304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13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Заключение: значение законов Хамурапи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29044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829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Памятник культуры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1946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Отражают правовые, социальные и культурные аспекты древнего общества.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272082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272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Основы права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Стали фундаментом для развития правовых систем и продолжают влиять на современное право.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715119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715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Этические основы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2055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Связывают правовые нормы с религиозными и моральными ценностями общества.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Роль законов в формировании справедливого общества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Справедливость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Наказания соответствуют тяжести преступления, предотвращая месть и насилие.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8509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3125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Защита слабых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615571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Особое внимание уделяется вдовам, сиротам и бедным слоям общества.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83297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396270"/>
            <a:ext cx="2994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Социальный порядок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886688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Законы способствовали стабильности и регулировали экономические отношения.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3230" y="586894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9163A2E-1CF1-342F-B3AD-A7FE40DDE896}"/>
              </a:ext>
            </a:extLst>
          </p:cNvPr>
          <p:cNvSpPr/>
          <p:nvPr/>
        </p:nvSpPr>
        <p:spPr>
          <a:xfrm>
            <a:off x="12822865" y="7676707"/>
            <a:ext cx="1711842" cy="478465"/>
          </a:xfrm>
          <a:prstGeom prst="rect">
            <a:avLst/>
          </a:prstGeom>
          <a:solidFill>
            <a:srgbClr val="030402"/>
          </a:solidFill>
          <a:ln>
            <a:solidFill>
              <a:srgbClr val="0304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8389"/>
            <a:ext cx="72375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Законы Хамурапи сегодня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47330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2697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Актуальность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3187422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Принципы справедливости и равенства остаются важными в современных правовых системах.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47330"/>
            <a:ext cx="3664863" cy="2441377"/>
          </a:xfrm>
          <a:prstGeom prst="roundRect">
            <a:avLst>
              <a:gd name="adj" fmla="val 836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141" y="2697004"/>
            <a:ext cx="31655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Историческое наследие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3541752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Изучение законов помогает понять эволюцию права и культуры человечества.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365194"/>
            <a:ext cx="33742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Общественный порядок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5855613"/>
            <a:ext cx="70570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Подчеркивают необходимость доступных и понятных правовых норм для всех членов общества.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392</Words>
  <Application>Microsoft Office PowerPoint</Application>
  <PresentationFormat>Произвольный</PresentationFormat>
  <Paragraphs>64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Roboto</vt:lpstr>
      <vt:lpstr>Saira Medium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Арсений Ильинковский</cp:lastModifiedBy>
  <cp:revision>2</cp:revision>
  <dcterms:created xsi:type="dcterms:W3CDTF">2025-05-15T16:17:11Z</dcterms:created>
  <dcterms:modified xsi:type="dcterms:W3CDTF">2025-05-15T16:22:05Z</dcterms:modified>
</cp:coreProperties>
</file>